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82D9-8683-4649-93E5-E28F5FA3DC9B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95B5F-11E1-4E3C-8188-68B47837E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94DED-00BA-4D86-B4E7-A3DA7E2C110D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9164F-88A6-4665-BB63-A13C08A318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6051-A2E1-4F1D-B9D7-94AADFC1C97F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9E065-69EA-4714-9A24-02303F4958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2FA68-3181-4B8D-B676-C149A335E126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7E1A-A335-485E-B679-5E64BE001B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1E43-FFD5-48A6-B77B-14DA805CCCCC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A8A9D-6B38-45AA-9F0A-F67A454FB3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582FB-6FB6-4A78-9E80-562836E3C9E5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7C786-CC88-4F94-8ACC-849D243211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29A68-0931-42FD-B27E-596D70440B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2D06C-02C8-49E1-94C2-E17B175CF6BB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68B4F-D4D4-40C7-A864-08D4E0B6CA31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0530D-DCA2-4094-8046-9176BB9B1D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09EC7-BC5E-4662-8212-986E14163B58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4ABC6-D154-4EB8-BCB3-D8EE0B643B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667E-F888-4DC0-B93F-BBCE645CAE0B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3A09-906C-46D0-8EE2-030AB1ED4A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11C08-DF45-49F7-8E6F-7B75652B4C1F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0E85-B848-4876-ACD9-DC2275A8C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C8A5B9B-C87E-4363-BB35-B861977295C4}" type="datetimeFigureOut">
              <a:rPr lang="en-US"/>
              <a:pPr>
                <a:defRPr/>
              </a:pPr>
              <a:t>10/18/2010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26D8039-CEC1-456D-B538-CA98E249EC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frogview.com/uploadimages201/489beeca0793a7.93519858frogview-galle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By: Brennan Wells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Mayan contributions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ecoyuc.com/images/archwild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182938"/>
            <a:ext cx="4800600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The ancient civilization  of the Mayans had their greatest influence on the Yucatan peninsula. 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These Native Americans lived in this peninsula from 200 B.C </a:t>
            </a:r>
            <a:r>
              <a:rPr lang="en-US" b="1" dirty="0" smtClean="0">
                <a:solidFill>
                  <a:schemeClr val="bg1"/>
                </a:solidFill>
              </a:rPr>
              <a:t>to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A.D 1000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635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/>
              <a:t>Background information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history of Mayans was encrusted on cactus fiber parchment.  </a:t>
            </a:r>
          </a:p>
          <a:p>
            <a:pPr eaLnBrk="1" hangingPunct="1"/>
            <a:r>
              <a:rPr lang="en-US" smtClean="0"/>
              <a:t>They developed an advanced  writing system .</a:t>
            </a:r>
          </a:p>
          <a:p>
            <a:pPr eaLnBrk="1" hangingPunct="1"/>
            <a:r>
              <a:rPr lang="en-US" smtClean="0"/>
              <a:t>Although much of the parchment did not survive, their carvings on stone have survived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The Mayan writing system</a:t>
            </a:r>
            <a:endParaRPr/>
          </a:p>
        </p:txBody>
      </p:sp>
      <p:pic>
        <p:nvPicPr>
          <p:cNvPr id="15363" name="Picture 2" descr="http://dianadriver.com/images/driver.mayan.glyphs_eqw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657600"/>
            <a:ext cx="4613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Mayans  created the concept of zero.</a:t>
            </a:r>
          </a:p>
          <a:p>
            <a:pPr eaLnBrk="1" hangingPunct="1"/>
            <a:r>
              <a:rPr lang="en-US" dirty="0" smtClean="0"/>
              <a:t>This concept is used in every society today.</a:t>
            </a:r>
          </a:p>
          <a:p>
            <a:pPr eaLnBrk="1" hangingPunct="1"/>
            <a:r>
              <a:rPr lang="en-US" dirty="0" smtClean="0"/>
              <a:t>The Mayans  </a:t>
            </a:r>
            <a:r>
              <a:rPr lang="en-US" dirty="0" smtClean="0"/>
              <a:t>also found the concept of 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the theory of positional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Value.</a:t>
            </a:r>
          </a:p>
          <a:p>
            <a:pPr eaLnBrk="1" hangingPunct="1"/>
            <a:r>
              <a:rPr lang="en-US" dirty="0" smtClean="0"/>
              <a:t>The Mayans unlike us today used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three symbols for there numbers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 dot for one, a line for five, and a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Sea shell for Zero.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/>
              <a:t>Math</a:t>
            </a:r>
            <a:endParaRPr/>
          </a:p>
        </p:txBody>
      </p:sp>
      <p:pic>
        <p:nvPicPr>
          <p:cNvPr id="16387" name="Picture 2" descr="http://tankelteach.net/multiple%20resources%2009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895600"/>
            <a:ext cx="29527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Mayan astronomers were able to figure out that a whole year is slight more than 365 days.</a:t>
            </a:r>
          </a:p>
          <a:p>
            <a:pPr eaLnBrk="1" hangingPunct="1"/>
            <a:r>
              <a:rPr lang="en-US" smtClean="0"/>
              <a:t>In this this way  they were able to develop a very accurate  calendar known today as the Mayan calendar.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/>
              <a:t>Contributions to astronomy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Mayan calendar is more than just a system to mark off the passage of time.</a:t>
            </a:r>
          </a:p>
          <a:p>
            <a:pPr eaLnBrk="1" hangingPunct="1"/>
            <a:r>
              <a:rPr lang="en-US" smtClean="0"/>
              <a:t>The Mayan Calendar is believed to be a prophetic calendar that can help us understand the future. </a:t>
            </a:r>
          </a:p>
          <a:p>
            <a:pPr eaLnBrk="1" hangingPunct="1"/>
            <a:r>
              <a:rPr lang="en-US" smtClean="0"/>
              <a:t>The Mayan Calendar predicts the start of a new era 12/21/12.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/>
              <a:t>The Mayan Calendar</a:t>
            </a:r>
            <a:endParaRPr/>
          </a:p>
        </p:txBody>
      </p:sp>
      <p:pic>
        <p:nvPicPr>
          <p:cNvPr id="18436" name="Picture 4" descr="MayanCalendar0311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657600"/>
            <a:ext cx="348615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155</TotalTime>
  <Words>224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Mayan contributions</vt:lpstr>
      <vt:lpstr>Background information</vt:lpstr>
      <vt:lpstr>The Mayan writing system</vt:lpstr>
      <vt:lpstr>Math</vt:lpstr>
      <vt:lpstr>Contributions to astronomy </vt:lpstr>
      <vt:lpstr>The Mayan Calendar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Mayan contributions</dc:title>
  <dc:creator>bwells13</dc:creator>
  <cp:lastModifiedBy>bwells13</cp:lastModifiedBy>
  <cp:revision>17</cp:revision>
  <dcterms:created xsi:type="dcterms:W3CDTF">2010-09-28T13:30:33Z</dcterms:created>
  <dcterms:modified xsi:type="dcterms:W3CDTF">2010-10-18T13:12:34Z</dcterms:modified>
</cp:coreProperties>
</file>